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C0005-CDE0-4E7E-9E5F-3BCDA2C77C4D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C65F-9064-49E8-AB08-20A22FEF5F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ROBOTICS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BLOCKS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your new My Block a name and write a short description of what it does. </a:t>
            </a:r>
            <a:endParaRPr lang="en-US" dirty="0" smtClean="0"/>
          </a:p>
          <a:p>
            <a:r>
              <a:rPr lang="en-US" dirty="0" smtClean="0"/>
              <a:t>Click </a:t>
            </a:r>
            <a:r>
              <a:rPr lang="en-US" dirty="0" smtClean="0"/>
              <a:t>Next to move to the next step.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yBlocks_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4764" y="1600200"/>
            <a:ext cx="4994471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Next, design your new My Block’s icon. Use your mouse to drag an icon or two into the editing box.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example block to the right shows what it will look like when you are done.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new My Block will appear in your current program and in the Custom palette, which is accessible by clicking the right-most tab at the bottom of the programming palette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MyBlocks_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912031"/>
            <a:ext cx="4648200" cy="236349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Editing an Existing My Block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change the performance of a My Block, you can edit the blocks it contains by double-clicking the My Block or by choosing Edit Selected My Block from the Edit </a:t>
            </a:r>
            <a:r>
              <a:rPr lang="en-US" dirty="0" smtClean="0"/>
              <a:t>menu.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Managing the Custom Palette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add and delete My Blocks from the Custom Palette by selecting the Manage Custom Palette command in the Edit menu.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</a:t>
            </a:r>
            <a:r>
              <a:rPr lang="en-US" sz="9600" dirty="0" smtClean="0"/>
              <a:t>END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• Create, edit and configure a my block </a:t>
            </a:r>
          </a:p>
          <a:p>
            <a:r>
              <a:rPr lang="en-US" dirty="0"/>
              <a:t>• Insert a my block inside a program and test its functionality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“My Block”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My Block is a collection of NXT-G blocks that you have grouped together and may wish to reuse. 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 The My Block Builder lets you take a number of blocks you select in the work area and group them together into your own My Block with a customized icon.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BLOCK - ROBOT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 smtClean="0"/>
              <a:t>example, a My Block you create called “Robot Motion” might group a Move block (to control your robot’s wheels) together with a Sound block (that plays a sound file when the robot has traveled a certain distance). </a:t>
            </a:r>
          </a:p>
          <a:p>
            <a:r>
              <a:rPr lang="en-US" dirty="0" smtClean="0"/>
              <a:t>When you create a new program using the same robot, you can just drag the “Robot Motion” block from the Custom </a:t>
            </a:r>
            <a:r>
              <a:rPr lang="en-US" dirty="0" smtClean="0"/>
              <a:t>palette.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MY BLOCK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select a number of blocks that logically go together. </a:t>
            </a:r>
          </a:p>
          <a:p>
            <a:r>
              <a:rPr lang="en-US" dirty="0" smtClean="0"/>
              <a:t>For Robot motion  </a:t>
            </a:r>
            <a:r>
              <a:rPr lang="en-US" dirty="0" smtClean="0"/>
              <a:t>you might choose a number of blocks that control your robot’s movement and choose to group them into a My Block.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Select the blocks by placing your mouse pointer to one corner of an imaginary rectangle that will surround all of the blocks you want in the My Block. </a:t>
            </a:r>
            <a:endParaRPr lang="en-US" dirty="0" smtClean="0"/>
          </a:p>
          <a:p>
            <a:r>
              <a:rPr lang="en-US" dirty="0" smtClean="0"/>
              <a:t>Hold </a:t>
            </a:r>
            <a:r>
              <a:rPr lang="en-US" dirty="0" smtClean="0"/>
              <a:t>down your mouse button and sweep the pointer to the opposite corner of the imaginary rectangle, surrounding the blocks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When you release the mouse button, all of the blocks for your new My Block should be selected. Remember that a selection that partly covers a block will include that block in the My Block.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yBlocks_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752599"/>
            <a:ext cx="6172200" cy="31210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the </a:t>
            </a:r>
            <a:r>
              <a:rPr lang="en-US" dirty="0" smtClean="0"/>
              <a:t>blocks selected, choose the Make a New My Block command from the Edit menu at the top of the NXT software interface.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</a:t>
            </a:r>
            <a:r>
              <a:rPr lang="en-US" dirty="0" smtClean="0"/>
              <a:t>will open the first My Block Builder wizard screen (shown below).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yBlocks_0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4764" y="1600200"/>
            <a:ext cx="4994471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464</Words>
  <Application>Microsoft Office PowerPoint</Application>
  <PresentationFormat>On-screen Show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ROBOTICS </vt:lpstr>
      <vt:lpstr>OBJECTIVES</vt:lpstr>
      <vt:lpstr>What is “My Block”</vt:lpstr>
      <vt:lpstr>MY BLOCK - ROBOT MOTION</vt:lpstr>
      <vt:lpstr>CREATING MY BLOCK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Editing an Existing My Block </vt:lpstr>
      <vt:lpstr>Managing the Custom Palette 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ROBOTICS </dc:title>
  <dc:creator>aruna.anand</dc:creator>
  <cp:lastModifiedBy>aruna.anand</cp:lastModifiedBy>
  <cp:revision>9</cp:revision>
  <dcterms:created xsi:type="dcterms:W3CDTF">2012-02-20T04:45:38Z</dcterms:created>
  <dcterms:modified xsi:type="dcterms:W3CDTF">2012-02-20T10:55:10Z</dcterms:modified>
</cp:coreProperties>
</file>